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79" r:id="rId4"/>
    <p:sldId id="280" r:id="rId5"/>
    <p:sldId id="27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C195C76-E900-E091-5788-28A40EB26E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293925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24643" y="1520785"/>
            <a:ext cx="8658265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 </a:t>
            </a:r>
            <a:r>
              <a:rPr lang="fr-FR" sz="3600" dirty="0"/>
              <a:t>Les majuscules :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4800" dirty="0">
                <a:latin typeface="Ecriture A Orne" panose="02010301010101010101" pitchFamily="50" charset="0"/>
              </a:rPr>
              <a:t>P, R</a:t>
            </a:r>
          </a:p>
          <a:p>
            <a:r>
              <a:rPr lang="fr-FR" sz="4800" dirty="0">
                <a:latin typeface="Ecriture A Orne" panose="02010301010101010101" pitchFamily="50" charset="0"/>
              </a:rPr>
              <a:t>Paris – Rio</a:t>
            </a:r>
          </a:p>
          <a:p>
            <a:r>
              <a:rPr lang="fr-FR" sz="4800" dirty="0">
                <a:latin typeface="Ecriture A Orne" panose="02010301010101010101" pitchFamily="50" charset="0"/>
              </a:rPr>
              <a:t>Pendant – Rien</a:t>
            </a:r>
          </a:p>
          <a:p>
            <a:r>
              <a:rPr lang="fr-FR" sz="4800" dirty="0">
                <a:latin typeface="Ecriture A Orne" panose="02010301010101010101" pitchFamily="50" charset="0"/>
              </a:rPr>
              <a:t>Pauline va à Rome avec Paul.</a:t>
            </a: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50AA87F-5A8B-F6E1-4D93-673B3640E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2279576" y="2510003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Fiche 12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1F133E-02B5-42C6-B8C2-228A0B39A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840" y="1300039"/>
            <a:ext cx="2530857" cy="369541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C953AF6-6F76-3721-7F99-BC9F85396C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petits reporters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88F0F41-616F-4A60-A97E-5A6D250A5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1091" y="1778257"/>
            <a:ext cx="2765421" cy="407988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091C41A-88F2-9B31-C183-465DB746FD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54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8A6BE33E-9042-40C3-8264-06EEA7D3E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cases de BD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BF5DE46-4195-469A-99AF-9D2713D0B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513" y="1323451"/>
            <a:ext cx="3074287" cy="216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6B339BF-BC4A-4843-B228-2FC4A2094A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537" y="3964822"/>
            <a:ext cx="2934546" cy="216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CB023A1-55CF-4D8B-912D-012E2B4D7B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3441" y="1267888"/>
            <a:ext cx="2895965" cy="216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AB2576F-8A5B-47D3-A596-8CC76DFEE9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89387" y="3964822"/>
            <a:ext cx="2503028" cy="216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6FB3C45-0B70-4416-AF61-59F38B4F7F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91627" y="3964822"/>
            <a:ext cx="2582547" cy="2160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E841D50-5114-40FC-A056-0C20D1225F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43258" y="3964822"/>
            <a:ext cx="2542661" cy="216000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64BFCDE4-A4C8-468F-90C4-6609D8A29576}"/>
              </a:ext>
            </a:extLst>
          </p:cNvPr>
          <p:cNvSpPr txBox="1"/>
          <p:nvPr/>
        </p:nvSpPr>
        <p:spPr>
          <a:xfrm>
            <a:off x="744937" y="1714275"/>
            <a:ext cx="4337755" cy="1628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Choisir </a:t>
            </a:r>
            <a:r>
              <a:rPr lang="fr-FR" sz="3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cases.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Compléter chaque bulle. 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7CCCB65B-6211-25FB-6BA7-050CA7BFFE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85</Words>
  <Application>Microsoft Office PowerPoint</Application>
  <PresentationFormat>Grand écran</PresentationFormat>
  <Paragraphs>27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Ecriture A Orne</vt:lpstr>
      <vt:lpstr>Thème Office</vt:lpstr>
      <vt:lpstr>Activités d’écriture</vt:lpstr>
      <vt:lpstr>Présentation PowerPoint</vt:lpstr>
      <vt:lpstr>Présentation PowerPoint</vt:lpstr>
      <vt:lpstr>Les petits reporters</vt:lpstr>
      <vt:lpstr>Les cases de BD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30</cp:revision>
  <dcterms:created xsi:type="dcterms:W3CDTF">2021-07-17T07:25:24Z</dcterms:created>
  <dcterms:modified xsi:type="dcterms:W3CDTF">2022-08-06T20:26:00Z</dcterms:modified>
</cp:coreProperties>
</file>